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604" r:id="rId6"/>
    <p:sldId id="448" r:id="rId7"/>
    <p:sldId id="575" r:id="rId8"/>
    <p:sldId id="576" r:id="rId9"/>
    <p:sldId id="605" r:id="rId10"/>
    <p:sldId id="577" r:id="rId11"/>
    <p:sldId id="578" r:id="rId12"/>
    <p:sldId id="606" r:id="rId13"/>
    <p:sldId id="579" r:id="rId14"/>
    <p:sldId id="580" r:id="rId15"/>
    <p:sldId id="581" r:id="rId16"/>
    <p:sldId id="582" r:id="rId17"/>
    <p:sldId id="583" r:id="rId18"/>
    <p:sldId id="584" r:id="rId19"/>
    <p:sldId id="585" r:id="rId20"/>
    <p:sldId id="586" r:id="rId21"/>
    <p:sldId id="587" r:id="rId22"/>
    <p:sldId id="588" r:id="rId23"/>
    <p:sldId id="589" r:id="rId24"/>
    <p:sldId id="590" r:id="rId25"/>
    <p:sldId id="591" r:id="rId26"/>
    <p:sldId id="592" r:id="rId27"/>
    <p:sldId id="593" r:id="rId28"/>
    <p:sldId id="594" r:id="rId29"/>
    <p:sldId id="595" r:id="rId30"/>
    <p:sldId id="596" r:id="rId31"/>
    <p:sldId id="597" r:id="rId32"/>
    <p:sldId id="598" r:id="rId33"/>
    <p:sldId id="607" r:id="rId34"/>
    <p:sldId id="599" r:id="rId35"/>
    <p:sldId id="608" r:id="rId36"/>
    <p:sldId id="600" r:id="rId37"/>
    <p:sldId id="609" r:id="rId38"/>
    <p:sldId id="601" r:id="rId39"/>
    <p:sldId id="610" r:id="rId40"/>
    <p:sldId id="602" r:id="rId41"/>
    <p:sldId id="611" r:id="rId42"/>
    <p:sldId id="603" r:id="rId43"/>
    <p:sldId id="612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79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3.png"/><Relationship Id="rId1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14.png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15.png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2" Type="http://schemas.openxmlformats.org/officeDocument/2006/relationships/image" Target="../media/image16.png"/><Relationship Id="rId1" Type="http://schemas.openxmlformats.org/officeDocument/2006/relationships/tags" Target="../tags/tag27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tags" Target="../tags/tag30.xml"/><Relationship Id="rId2" Type="http://schemas.openxmlformats.org/officeDocument/2006/relationships/image" Target="../media/image17.png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tags" Target="../tags/tag3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20.png"/><Relationship Id="rId1" Type="http://schemas.openxmlformats.org/officeDocument/2006/relationships/tags" Target="../tags/tag3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21.png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22.png"/><Relationship Id="rId1" Type="http://schemas.openxmlformats.org/officeDocument/2006/relationships/tags" Target="../tags/tag40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4.xml"/><Relationship Id="rId2" Type="http://schemas.openxmlformats.org/officeDocument/2006/relationships/image" Target="../media/image23.png"/><Relationship Id="rId1" Type="http://schemas.openxmlformats.org/officeDocument/2006/relationships/tags" Target="../tags/tag4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tags" Target="../tags/tag4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tags" Target="../tags/tag46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image" Target="../media/image26.png"/><Relationship Id="rId1" Type="http://schemas.openxmlformats.org/officeDocument/2006/relationships/tags" Target="../tags/tag47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image" Target="../media/image27.png"/><Relationship Id="rId1" Type="http://schemas.openxmlformats.org/officeDocument/2006/relationships/tags" Target="../tags/tag50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28.png"/><Relationship Id="rId1" Type="http://schemas.openxmlformats.org/officeDocument/2006/relationships/tags" Target="../tags/tag53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7.xml"/><Relationship Id="rId2" Type="http://schemas.openxmlformats.org/officeDocument/2006/relationships/image" Target="../media/image29.png"/><Relationship Id="rId1" Type="http://schemas.openxmlformats.org/officeDocument/2006/relationships/tags" Target="../tags/tag56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58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tags" Target="../tags/tag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tags" Target="../tags/tag6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tags" Target="../tags/tag61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3.xml"/><Relationship Id="rId2" Type="http://schemas.openxmlformats.org/officeDocument/2006/relationships/image" Target="../media/image34.png"/><Relationship Id="rId1" Type="http://schemas.openxmlformats.org/officeDocument/2006/relationships/tags" Target="../tags/tag6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tags" Target="../tags/tag64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image" Target="../media/image36.png"/><Relationship Id="rId1" Type="http://schemas.openxmlformats.org/officeDocument/2006/relationships/tags" Target="../tags/tag6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tags" Target="../tags/tag68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38.png"/><Relationship Id="rId1" Type="http://schemas.openxmlformats.org/officeDocument/2006/relationships/tags" Target="../tags/tag6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tags" Target="../tags/tag73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5.xml"/><Relationship Id="rId2" Type="http://schemas.openxmlformats.org/officeDocument/2006/relationships/image" Target="../media/image40.png"/><Relationship Id="rId1" Type="http://schemas.openxmlformats.org/officeDocument/2006/relationships/tags" Target="../tags/tag7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tags" Target="../tags/tag7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tags" Target="../tags/tag7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tags" Target="../tags/tag7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image" Target="../media/image9.png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28850" y="2747645"/>
            <a:ext cx="7734300" cy="1362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8145" y="695960"/>
            <a:ext cx="7481570" cy="50723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7100" y="492125"/>
            <a:ext cx="5523230" cy="560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38275" y="1023620"/>
            <a:ext cx="9315450" cy="48101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919605" y="4581525"/>
            <a:ext cx="8754110" cy="114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9264015" y="1557020"/>
            <a:ext cx="615315" cy="623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8470" y="1147445"/>
            <a:ext cx="8734425" cy="45624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423795" y="2493010"/>
            <a:ext cx="8754110" cy="114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135505" y="4437380"/>
            <a:ext cx="8754110" cy="114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31540" y="400050"/>
            <a:ext cx="5344795" cy="558419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855595" y="4941570"/>
            <a:ext cx="7749540" cy="104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112125" y="692785"/>
            <a:ext cx="360680" cy="458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42995" y="405130"/>
            <a:ext cx="5283835" cy="564324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431540" y="1557020"/>
            <a:ext cx="7749540" cy="4327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3930" y="528320"/>
            <a:ext cx="4924425" cy="14871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75685" y="1988820"/>
            <a:ext cx="479107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2085" y="765175"/>
            <a:ext cx="6659880" cy="456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260985"/>
            <a:ext cx="6014085" cy="559689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040370" y="1628775"/>
            <a:ext cx="360680" cy="458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308975" y="2853690"/>
            <a:ext cx="687705" cy="48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247890" y="3357245"/>
            <a:ext cx="657860" cy="458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977505" y="4869180"/>
            <a:ext cx="687705" cy="48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23670" y="1080770"/>
            <a:ext cx="9344025" cy="46958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712085" y="2493010"/>
            <a:ext cx="7512050" cy="1078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639695" y="4509135"/>
            <a:ext cx="7512050" cy="1078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8920" y="509905"/>
            <a:ext cx="7258050" cy="5441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7050" y="451485"/>
            <a:ext cx="6459220" cy="560641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760460" y="909320"/>
            <a:ext cx="360680" cy="458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647440" y="5157470"/>
            <a:ext cx="5805170" cy="870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2040" y="669290"/>
            <a:ext cx="7383780" cy="495490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712085" y="1701165"/>
            <a:ext cx="7065645" cy="3851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1196975"/>
            <a:ext cx="7085330" cy="3938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2775" y="465455"/>
            <a:ext cx="6278245" cy="557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6575" y="518795"/>
            <a:ext cx="6448425" cy="547243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431540" y="5169535"/>
            <a:ext cx="6324600" cy="829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472170" y="1052830"/>
            <a:ext cx="548640" cy="367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4040" y="765175"/>
            <a:ext cx="10838815" cy="493522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991995" y="2421255"/>
            <a:ext cx="9363075" cy="1426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910080" y="4653280"/>
            <a:ext cx="9251950" cy="855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05225" y="443230"/>
            <a:ext cx="5155565" cy="556704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296285" y="4869815"/>
            <a:ext cx="7938135" cy="1141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040370" y="685800"/>
            <a:ext cx="548640" cy="367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2320" y="715010"/>
            <a:ext cx="8688705" cy="507619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207260" y="2565400"/>
            <a:ext cx="8298180" cy="307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692785"/>
            <a:ext cx="690499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00450" y="297815"/>
            <a:ext cx="5283200" cy="579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24405" y="508635"/>
            <a:ext cx="7832090" cy="5416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8125" y="400050"/>
            <a:ext cx="7514590" cy="565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3645" y="836930"/>
            <a:ext cx="7861300" cy="473964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8840" y="476885"/>
            <a:ext cx="8126730" cy="553339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119870" y="1823720"/>
            <a:ext cx="433705" cy="376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2355" y="1772285"/>
            <a:ext cx="10565130" cy="26009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57525" y="615315"/>
            <a:ext cx="6686550" cy="515683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989705" y="3069590"/>
            <a:ext cx="5508625" cy="1040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007485" y="4653280"/>
            <a:ext cx="5490210" cy="988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8035" y="1409700"/>
            <a:ext cx="8656955" cy="354901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1635" y="394970"/>
            <a:ext cx="6638925" cy="573151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018915" y="4494530"/>
            <a:ext cx="2879090" cy="441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947160" y="5013325"/>
            <a:ext cx="2877185" cy="421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731895" y="5537200"/>
            <a:ext cx="2751455" cy="438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0955" y="892175"/>
            <a:ext cx="8104505" cy="451548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0850" y="476885"/>
            <a:ext cx="6677660" cy="562483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404870" y="2924810"/>
            <a:ext cx="6424295" cy="3132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4395" y="835660"/>
            <a:ext cx="8606155" cy="47745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7940" y="621030"/>
            <a:ext cx="7541260" cy="525208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976360" y="765175"/>
            <a:ext cx="704215" cy="321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143885" y="5013325"/>
            <a:ext cx="6787515" cy="84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4465" y="476885"/>
            <a:ext cx="6927850" cy="549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4165" y="442595"/>
            <a:ext cx="7059930" cy="55441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9650" y="692785"/>
            <a:ext cx="8069580" cy="47879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394710" y="2205355"/>
            <a:ext cx="6885940" cy="1539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463290" y="4364990"/>
            <a:ext cx="6810375" cy="963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53615" y="429895"/>
            <a:ext cx="7960995" cy="564007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178925" y="765175"/>
            <a:ext cx="493395" cy="468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28190" y="1557020"/>
            <a:ext cx="9121140" cy="31781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5415" y="909320"/>
            <a:ext cx="9744075" cy="46475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063750" y="2296160"/>
            <a:ext cx="8942705" cy="308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3345" y="554355"/>
            <a:ext cx="7343775" cy="541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commondata" val="eyJoZGlkIjoiYjBlNzdiN2MxYmZlMzA5MjgwYTQyMDI4MjkxMmFjNjcifQ=="/>
  <p:tag name="KSO_WPP_MARK_KEY" val="a95f4bff-97a4-498b-acd6-7d8aaf1808f9"/>
  <p:tag name="COMMONDATA" val="eyJoZGlkIjoiN2Q3Y2E5ZjBkNTI2NmYyODg3NzgwODBhNmIxYjQxYTY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108</Words>
  <Application>WPS 演示</Application>
  <PresentationFormat>宽屏</PresentationFormat>
  <Paragraphs>72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266</cp:revision>
  <dcterms:created xsi:type="dcterms:W3CDTF">2016-07-05T04:43:00Z</dcterms:created>
  <dcterms:modified xsi:type="dcterms:W3CDTF">2024-07-16T02:03:25Z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2AF6AA06FB69421DA4F9C708F3B8E7F0_13</vt:lpwstr>
  </property>
</Properties>
</file>